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1" r:id="rId2"/>
    <p:sldId id="292" r:id="rId3"/>
    <p:sldId id="293" r:id="rId4"/>
    <p:sldId id="294" r:id="rId5"/>
    <p:sldId id="30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951"/>
    <a:srgbClr val="00AAEB"/>
    <a:srgbClr val="179D83"/>
    <a:srgbClr val="F47B1E"/>
    <a:srgbClr val="3B45AC"/>
    <a:srgbClr val="038AB7"/>
    <a:srgbClr val="008BBA"/>
    <a:srgbClr val="0091C0"/>
    <a:srgbClr val="0E79AE"/>
    <a:srgbClr val="009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0" autoAdjust="0"/>
    <p:restoredTop sz="86686" autoAdjust="0"/>
  </p:normalViewPr>
  <p:slideViewPr>
    <p:cSldViewPr snapToGrid="0">
      <p:cViewPr varScale="1">
        <p:scale>
          <a:sx n="96" d="100"/>
          <a:sy n="96" d="100"/>
        </p:scale>
        <p:origin x="168" y="140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25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6223-5810-7A4B-BB24-4DC04D13303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B2983-8FA3-524E-8FF0-F4270ED2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3467-54CA-4ED8-ACC4-7F680C940380}" type="datetimeFigureOut">
              <a:rPr lang="pt-PT" smtClean="0"/>
              <a:t>18/09/19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59A6D-54E1-4A01-AE77-1D6F72C6127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38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bullets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62041" y="1875939"/>
            <a:ext cx="4347740" cy="4256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AAEB"/>
              </a:buClr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pt-PT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985764" y="1884743"/>
            <a:ext cx="4464676" cy="42478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200"/>
              </a:spcBef>
              <a:buClr>
                <a:srgbClr val="00AAEB"/>
              </a:buClr>
              <a:buFont typeface="Arial" charset="0"/>
              <a:buChar char="•"/>
              <a:defRPr sz="2200" b="0" i="0" baseline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Column bullets  +  1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22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bullets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62041" y="1875939"/>
            <a:ext cx="4347740" cy="2059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pt-PT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762041" y="4083775"/>
            <a:ext cx="4347740" cy="2048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pt-PT" dirty="0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985764" y="1884743"/>
            <a:ext cx="4464676" cy="42478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200"/>
              </a:spcBef>
              <a:buClr>
                <a:srgbClr val="00AAEB"/>
              </a:buClr>
              <a:buFont typeface="Arial" charset="0"/>
              <a:buChar char="•"/>
              <a:defRPr sz="2200" b="0" i="0" baseline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Column bullets  +  2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25656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38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5764" y="1927444"/>
            <a:ext cx="9251436" cy="4255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78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5761348" y="1928034"/>
            <a:ext cx="4347740" cy="2007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click icon to add</a:t>
            </a:r>
            <a:endParaRPr lang="pt-PT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5761348" y="4125515"/>
            <a:ext cx="4347740" cy="2007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click icon to add</a:t>
            </a:r>
            <a:endParaRPr lang="pt-PT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985764" y="1928034"/>
            <a:ext cx="4347740" cy="2007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click icon to add</a:t>
            </a:r>
            <a:endParaRPr lang="pt-PT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985764" y="4168805"/>
            <a:ext cx="4347740" cy="2007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r>
              <a:rPr lang="en-US" dirty="0" smtClean="0"/>
              <a:t>Drag picture to placeholder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click icon to add</a:t>
            </a:r>
            <a:endParaRPr lang="pt-P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78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17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85764" y="1884743"/>
            <a:ext cx="5561168" cy="1821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3200" b="1" baseline="0">
                <a:solidFill>
                  <a:srgbClr val="0C0951"/>
                </a:solidFill>
                <a:latin typeface="Byte Police" charset="0"/>
                <a:ea typeface="Byte Police" charset="0"/>
                <a:cs typeface="Byte Police" charset="0"/>
              </a:defRPr>
            </a:lvl1pPr>
            <a:lvl2pPr>
              <a:lnSpc>
                <a:spcPts val="3160"/>
              </a:lnSpc>
              <a:spcBef>
                <a:spcPts val="1800"/>
              </a:spcBef>
              <a:spcAft>
                <a:spcPts val="1200"/>
              </a:spcAft>
              <a:defRPr sz="2800" b="1">
                <a:solidFill>
                  <a:srgbClr val="FFFFFF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smtClean="0"/>
              <a:t>Click</a:t>
            </a:r>
            <a:r>
              <a:rPr lang="pt-PT" dirty="0" smtClean="0"/>
              <a:t> </a:t>
            </a:r>
            <a:r>
              <a:rPr lang="pt-PT" dirty="0" smtClean="0"/>
              <a:t>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</a:t>
            </a:r>
            <a:br>
              <a:rPr lang="pt-PT" dirty="0" smtClean="0"/>
            </a:br>
            <a:r>
              <a:rPr lang="pt-PT" dirty="0" smtClean="0"/>
              <a:t>Nome da apresentação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85764" y="4937014"/>
            <a:ext cx="5561168" cy="3476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00AAEB"/>
                </a:solidFill>
                <a:latin typeface="Barlow" charset="0"/>
                <a:ea typeface="Barlow" charset="0"/>
                <a:cs typeface="Barlow" charset="0"/>
              </a:defRPr>
            </a:lvl1pPr>
            <a:lvl2pPr>
              <a:lnSpc>
                <a:spcPts val="3160"/>
              </a:lnSpc>
              <a:spcBef>
                <a:spcPts val="1800"/>
              </a:spcBef>
              <a:spcAft>
                <a:spcPts val="1200"/>
              </a:spcAft>
              <a:defRPr sz="2800" b="1">
                <a:solidFill>
                  <a:srgbClr val="FFFFFF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local 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85764" y="4555288"/>
            <a:ext cx="5561168" cy="3476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00AAEB"/>
                </a:solidFill>
                <a:latin typeface="Barlow" charset="0"/>
                <a:ea typeface="Barlow" charset="0"/>
                <a:cs typeface="Barlow" charset="0"/>
              </a:defRPr>
            </a:lvl1pPr>
            <a:lvl2pPr>
              <a:lnSpc>
                <a:spcPts val="3160"/>
              </a:lnSpc>
              <a:spcBef>
                <a:spcPts val="1800"/>
              </a:spcBef>
              <a:spcAft>
                <a:spcPts val="1200"/>
              </a:spcAft>
              <a:defRPr sz="2800" b="1">
                <a:solidFill>
                  <a:srgbClr val="FFFFFF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Nome do Orador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85764" y="5318740"/>
            <a:ext cx="5561168" cy="3476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00AAEB"/>
                </a:solidFill>
                <a:latin typeface="Barlow" charset="0"/>
                <a:ea typeface="Barlow" charset="0"/>
                <a:cs typeface="Barlow" charset="0"/>
              </a:defRPr>
            </a:lvl1pPr>
            <a:lvl2pPr>
              <a:lnSpc>
                <a:spcPts val="3160"/>
              </a:lnSpc>
              <a:spcBef>
                <a:spcPts val="1800"/>
              </a:spcBef>
              <a:spcAft>
                <a:spcPts val="1200"/>
              </a:spcAft>
              <a:defRPr sz="2800" b="1">
                <a:solidFill>
                  <a:srgbClr val="FFFFFF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Data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rgbClr val="00A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80894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03942" y="556686"/>
            <a:ext cx="10604285" cy="48854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3000" b="1" i="0" baseline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  <a:lvl2pPr>
              <a:lnSpc>
                <a:spcPts val="3160"/>
              </a:lnSpc>
              <a:spcBef>
                <a:spcPts val="1800"/>
              </a:spcBef>
              <a:spcAft>
                <a:spcPts val="1200"/>
              </a:spcAft>
              <a:defRPr sz="2800" b="1">
                <a:solidFill>
                  <a:srgbClr val="FFFFFF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</a:t>
            </a:r>
            <a:r>
              <a:rPr lang="pt-PT" dirty="0" err="1" smtClean="0"/>
              <a:t>Index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99913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bg>
      <p:bgPr>
        <a:solidFill>
          <a:srgbClr val="00A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03943" y="556686"/>
            <a:ext cx="10604285" cy="2654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i="0" baseline="0">
                <a:solidFill>
                  <a:srgbClr val="0C0951"/>
                </a:solidFill>
                <a:latin typeface="Byte Police" charset="0"/>
                <a:ea typeface="Byte Police" charset="0"/>
                <a:cs typeface="Byte Police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</a:t>
            </a:r>
            <a:r>
              <a:rPr lang="pt-PT" dirty="0" err="1" smtClean="0"/>
              <a:t>separator</a:t>
            </a:r>
            <a:endParaRPr lang="pt-PT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7988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03943" y="556686"/>
            <a:ext cx="10604285" cy="2654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i="0" baseline="0">
                <a:solidFill>
                  <a:srgbClr val="0C0951"/>
                </a:solidFill>
                <a:latin typeface="Byte Police" charset="0"/>
                <a:ea typeface="Byte Police" charset="0"/>
                <a:cs typeface="Byte Police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– </a:t>
            </a:r>
            <a:r>
              <a:rPr lang="pt-PT" dirty="0" err="1" smtClean="0"/>
              <a:t>separator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7344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7" y="362663"/>
            <a:ext cx="8658286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5764" y="1884743"/>
            <a:ext cx="8658979" cy="42478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1 column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56" y="-1387260"/>
            <a:ext cx="1758696" cy="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8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7" y="362663"/>
            <a:ext cx="8658286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5764" y="1884743"/>
            <a:ext cx="8658979" cy="42478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200"/>
              </a:spcBef>
              <a:buClr>
                <a:srgbClr val="00AAEB"/>
              </a:buClr>
              <a:buFont typeface="Arial" charset="0"/>
              <a:buChar char="•"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1 column bullets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5764" y="1884743"/>
            <a:ext cx="4464676" cy="42478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2 columns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810982" y="1884743"/>
            <a:ext cx="4464676" cy="42478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buFontTx/>
              <a:buNone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2 columns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6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85763" y="1884743"/>
            <a:ext cx="4464676" cy="42478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200"/>
              </a:spcBef>
              <a:buClr>
                <a:srgbClr val="00AAEB"/>
              </a:buClr>
              <a:buFont typeface="Arial" charset="0"/>
              <a:buChar char="•"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2 column bullets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187440"/>
            <a:ext cx="12192000" cy="6705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" y="6190301"/>
            <a:ext cx="985767" cy="610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C0951"/>
                </a:solidFill>
                <a:latin typeface=""/>
              </a:defRPr>
            </a:lvl1pPr>
          </a:lstStyle>
          <a:p>
            <a:fld id="{EBC262BB-4310-134F-8D24-58475080D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86456" y="362663"/>
            <a:ext cx="9289201" cy="826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rgbClr val="00AAEB"/>
                </a:solidFill>
                <a:latin typeface="Byte Police" charset="0"/>
                <a:ea typeface="Byte Police" charset="0"/>
                <a:cs typeface="Byte Police" charset="0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smtClean="0"/>
              <a:t>to add title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810981" y="1884743"/>
            <a:ext cx="4464676" cy="42478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200"/>
              </a:spcBef>
              <a:buClr>
                <a:srgbClr val="00AAEB"/>
              </a:buClr>
              <a:buFont typeface="Arial" charset="0"/>
              <a:buChar char="•"/>
              <a:defRPr sz="2200" b="0" i="0">
                <a:solidFill>
                  <a:srgbClr val="0C0951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 smtClean="0"/>
              <a:t>Click to add text – 2 column bullets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0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5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7" r:id="rId2"/>
    <p:sldLayoutId id="2147483685" r:id="rId3"/>
    <p:sldLayoutId id="2147483687" r:id="rId4"/>
    <p:sldLayoutId id="2147483721" r:id="rId5"/>
    <p:sldLayoutId id="2147483694" r:id="rId6"/>
    <p:sldLayoutId id="2147483688" r:id="rId7"/>
    <p:sldLayoutId id="2147483696" r:id="rId8"/>
    <p:sldLayoutId id="2147483689" r:id="rId9"/>
    <p:sldLayoutId id="2147483691" r:id="rId10"/>
    <p:sldLayoutId id="2147483712" r:id="rId11"/>
    <p:sldLayoutId id="2147483693" r:id="rId12"/>
    <p:sldLayoutId id="2147483715" r:id="rId13"/>
    <p:sldLayoutId id="2147483718" r:id="rId14"/>
    <p:sldLayoutId id="214748372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1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9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1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4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5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0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6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C262BB-4310-134F-8D24-58475080D9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22944"/>
      </a:dk2>
      <a:lt2>
        <a:srgbClr val="D1DFE9"/>
      </a:lt2>
      <a:accent1>
        <a:srgbClr val="222944"/>
      </a:accent1>
      <a:accent2>
        <a:srgbClr val="008FBE"/>
      </a:accent2>
      <a:accent3>
        <a:srgbClr val="51C0DF"/>
      </a:accent3>
      <a:accent4>
        <a:srgbClr val="939598"/>
      </a:accent4>
      <a:accent5>
        <a:srgbClr val="F1F2F2"/>
      </a:accent5>
      <a:accent6>
        <a:srgbClr val="4D829B"/>
      </a:accent6>
      <a:hlink>
        <a:srgbClr val="57C9FF"/>
      </a:hlink>
      <a:folHlink>
        <a:srgbClr val="008FB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marL="0" indent="0">
          <a:lnSpc>
            <a:spcPct val="100000"/>
          </a:lnSpc>
          <a:spcBef>
            <a:spcPts val="2200"/>
          </a:spcBef>
          <a:buClr>
            <a:schemeClr val="accent3"/>
          </a:buClr>
          <a:buSzPct val="150000"/>
          <a:buFontTx/>
          <a:buNone/>
          <a:defRPr sz="2000" b="0" spc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ESCTEC_Apres Templates_PT2" id="{B1FDAFB7-D6F8-4F4E-928C-982E9DB0D218}" vid="{3D70EFEB-E28C-D24B-9444-65FDA87083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INESCTEC_Apres Templates_PT2</Template>
  <TotalTime>652</TotalTime>
  <Words>11</Words>
  <Application>Microsoft Macintosh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Barlow</vt:lpstr>
      <vt:lpstr>Byte Police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97</cp:revision>
  <cp:lastPrinted>2016-10-25T20:32:57Z</cp:lastPrinted>
  <dcterms:created xsi:type="dcterms:W3CDTF">2016-10-25T13:04:22Z</dcterms:created>
  <dcterms:modified xsi:type="dcterms:W3CDTF">2019-09-18T15:54:45Z</dcterms:modified>
</cp:coreProperties>
</file>